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7" r:id="rId6"/>
    <p:sldId id="268" r:id="rId7"/>
    <p:sldId id="269" r:id="rId8"/>
    <p:sldId id="270" r:id="rId9"/>
    <p:sldId id="271" r:id="rId10"/>
    <p:sldId id="272" r:id="rId11"/>
    <p:sldId id="264" r:id="rId12"/>
    <p:sldId id="265" r:id="rId13"/>
    <p:sldId id="266" r:id="rId14"/>
    <p:sldId id="273" r:id="rId15"/>
    <p:sldId id="274" r:id="rId16"/>
    <p:sldId id="275" r:id="rId17"/>
    <p:sldId id="260" r:id="rId18"/>
    <p:sldId id="259" r:id="rId19"/>
    <p:sldId id="258" r:id="rId20"/>
    <p:sldId id="257" r:id="rId21"/>
    <p:sldId id="276" r:id="rId22"/>
    <p:sldId id="278" r:id="rId23"/>
    <p:sldId id="280" r:id="rId24"/>
    <p:sldId id="277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3951-9039-41FC-B324-EF29EA0EF1FE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2FFB-9A25-4717-81E1-81052231A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3951-9039-41FC-B324-EF29EA0EF1FE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2FFB-9A25-4717-81E1-81052231A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3951-9039-41FC-B324-EF29EA0EF1FE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2FFB-9A25-4717-81E1-81052231A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3951-9039-41FC-B324-EF29EA0EF1FE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2FFB-9A25-4717-81E1-81052231A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3951-9039-41FC-B324-EF29EA0EF1FE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2FFB-9A25-4717-81E1-81052231A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3951-9039-41FC-B324-EF29EA0EF1FE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2FFB-9A25-4717-81E1-81052231A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3951-9039-41FC-B324-EF29EA0EF1FE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2FFB-9A25-4717-81E1-81052231A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3951-9039-41FC-B324-EF29EA0EF1FE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2FFB-9A25-4717-81E1-81052231A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3951-9039-41FC-B324-EF29EA0EF1FE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2FFB-9A25-4717-81E1-81052231A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3951-9039-41FC-B324-EF29EA0EF1FE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2FFB-9A25-4717-81E1-81052231A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3951-9039-41FC-B324-EF29EA0EF1FE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2FFB-9A25-4717-81E1-81052231A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13951-9039-41FC-B324-EF29EA0EF1FE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2FFB-9A25-4717-81E1-81052231A0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userapi.com/c846217/v846217544/1c08b4/W8T-tyS8mP8.jpg"/>
          <p:cNvPicPr/>
          <p:nvPr/>
        </p:nvPicPr>
        <p:blipFill>
          <a:blip r:embed="rId2"/>
          <a:srcRect l="11328" r="13672"/>
          <a:stretch>
            <a:fillRect/>
          </a:stretch>
        </p:blipFill>
        <p:spPr bwMode="auto">
          <a:xfrm>
            <a:off x="4429124" y="142852"/>
            <a:ext cx="3929090" cy="32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userapi.com/c846217/v846217544/1c08bc/wqygbfHpfws.jpg"/>
          <p:cNvPicPr/>
          <p:nvPr/>
        </p:nvPicPr>
        <p:blipFill>
          <a:blip r:embed="rId3"/>
          <a:srcRect l="11328" r="14843"/>
          <a:stretch>
            <a:fillRect/>
          </a:stretch>
        </p:blipFill>
        <p:spPr bwMode="auto">
          <a:xfrm>
            <a:off x="0" y="214290"/>
            <a:ext cx="3786182" cy="32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p.userapi.com/c846217/v846217544/1c08c4/u26ddAHeR0c.jpg"/>
          <p:cNvPicPr/>
          <p:nvPr/>
        </p:nvPicPr>
        <p:blipFill>
          <a:blip r:embed="rId4"/>
          <a:srcRect l="11328" r="14843"/>
          <a:stretch>
            <a:fillRect/>
          </a:stretch>
        </p:blipFill>
        <p:spPr bwMode="auto">
          <a:xfrm>
            <a:off x="214282" y="3500439"/>
            <a:ext cx="371477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p.userapi.com/c846217/v846217544/1c08cc/dCk0Ujo36vI.jpg"/>
          <p:cNvPicPr/>
          <p:nvPr/>
        </p:nvPicPr>
        <p:blipFill>
          <a:blip r:embed="rId5"/>
          <a:srcRect l="11328" r="15722"/>
          <a:stretch>
            <a:fillRect/>
          </a:stretch>
        </p:blipFill>
        <p:spPr bwMode="auto">
          <a:xfrm>
            <a:off x="4500562" y="3500439"/>
            <a:ext cx="407196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5321/v845321958/1a8d99/kemQRGoJHc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1"/>
            <a:ext cx="4572031" cy="3429023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5321/v845321958/1a8d89/F9FNPi3zHk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p.userapi.com/c845321/v845321958/1a8d91/cSTHb_hl9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5321/v845321958/1a8da1/FwmuIDSEL8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5321/v845321958/1a8d81/IO1RVov8Vk0.jpg"/>
          <p:cNvPicPr/>
          <p:nvPr/>
        </p:nvPicPr>
        <p:blipFill>
          <a:blip r:embed="rId2"/>
          <a:srcRect l="11764" t="4132" r="7059" b="4958"/>
          <a:stretch>
            <a:fillRect/>
          </a:stretch>
        </p:blipFill>
        <p:spPr bwMode="auto">
          <a:xfrm rot="5400000">
            <a:off x="1357302" y="-1357301"/>
            <a:ext cx="6429397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4618/v844618364/51782/fMDFraLoPq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070985" cy="574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p.userapi.com/c844618/v844618364/51758/wkxc9Hr4-z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14356"/>
            <a:ext cx="3221990" cy="4572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4618/v844618364/5175f/ZlNdV36Z0c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221990" cy="4572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Рисунок 3" descr="https://pp.userapi.com/c844618/v844618364/5176d/0zONg2zTWu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28604"/>
            <a:ext cx="3221990" cy="4572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4618/v844618364/51774/XmrKYKDzVV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221990" cy="4572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Рисунок 3" descr="https://pp.userapi.com/c844618/v844618364/5177b/EFYeKsbEpqw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14422"/>
            <a:ext cx="3221990" cy="4572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4618/v844618364/51789/qbXB7sNiyW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3221990" cy="4572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Рисунок 3" descr="https://pp.userapi.com/c844618/v844618364/51790/6zXCUjK2yo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3221990" cy="4572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4618/v844618364/51797/A5GLE0Jc0d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221990" cy="4572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Рисунок 3" descr="https://pp.userapi.com/c844618/v844618364/51766/tv9PnTzNY2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785794"/>
            <a:ext cx="3221990" cy="457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7122/v847122704/123d60/T07eaU32igA.jpg"/>
          <p:cNvPicPr/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214290"/>
            <a:ext cx="53578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6217/v846217544/1c08d4/dEHbqrrPIXE.jpg"/>
          <p:cNvPicPr/>
          <p:nvPr/>
        </p:nvPicPr>
        <p:blipFill>
          <a:blip r:embed="rId2"/>
          <a:srcRect l="11328" r="14843"/>
          <a:stretch>
            <a:fillRect/>
          </a:stretch>
        </p:blipFill>
        <p:spPr bwMode="auto">
          <a:xfrm>
            <a:off x="214282" y="0"/>
            <a:ext cx="4071966" cy="32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p.userapi.com/c846217/v846217544/1c08e4/cOtQY4UuGdo.jpg"/>
          <p:cNvPicPr/>
          <p:nvPr/>
        </p:nvPicPr>
        <p:blipFill>
          <a:blip r:embed="rId3"/>
          <a:srcRect l="12500" r="16015"/>
          <a:stretch>
            <a:fillRect/>
          </a:stretch>
        </p:blipFill>
        <p:spPr bwMode="auto">
          <a:xfrm>
            <a:off x="4572001" y="0"/>
            <a:ext cx="4143404" cy="32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846217/v846217544/1c08dc/PItiOpknC0o.jpg"/>
          <p:cNvPicPr/>
          <p:nvPr/>
        </p:nvPicPr>
        <p:blipFill>
          <a:blip r:embed="rId4"/>
          <a:srcRect l="11328" r="16015"/>
          <a:stretch>
            <a:fillRect/>
          </a:stretch>
        </p:blipFill>
        <p:spPr bwMode="auto">
          <a:xfrm>
            <a:off x="0" y="3624739"/>
            <a:ext cx="4143372" cy="32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userapi.com/c846217/v846217544/1c08ec/--mBYu_C9Rw.jpg"/>
          <p:cNvPicPr/>
          <p:nvPr/>
        </p:nvPicPr>
        <p:blipFill>
          <a:blip r:embed="rId5"/>
          <a:srcRect l="12500" r="16015"/>
          <a:stretch>
            <a:fillRect/>
          </a:stretch>
        </p:blipFill>
        <p:spPr bwMode="auto">
          <a:xfrm>
            <a:off x="4572000" y="3571877"/>
            <a:ext cx="419102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7122/v847122704/123d67/QvxvGWIn9-E.jpg"/>
          <p:cNvPicPr/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userapi.com/c845220/v845220813/1026bb/JqqUujXrke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429124" cy="335758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https://pp.userapi.com/c845220/v845220813/1026e4/lJ6onOGKARw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142852"/>
            <a:ext cx="4572000" cy="335758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https://pp.userapi.com/c845220/v845220813/1026db/jjh4BmwOLC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23852"/>
            <a:ext cx="4071966" cy="299129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https://pp.userapi.com/c845220/v845220813/1026d2/1yxnxO5udO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643314"/>
            <a:ext cx="4373890" cy="307183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5220/v845220813/1026cb/5058OODfv7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214842" cy="292895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https://pp.userapi.com/c845220/v845220813/1026c4/B09Qt1BQSt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338645" cy="300039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https://pp.userapi.com/c845220/v845220813/1026ed/HPB0xrxeSyQ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500562" cy="292895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https://pp.userapi.com/c845220/v845220813/1026f6/X8Xwgzz906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357562"/>
            <a:ext cx="4338645" cy="314324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5220/v845220813/102708/j5amSOZJXO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071966" cy="307183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https://pp.userapi.com/c845220/v845220813/1026ff/fOvBJcHEy2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1"/>
            <a:ext cx="4267207" cy="300039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pp.userapi.com/c841025/v841025749/59002/sUqXNtn8Zo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pp.userapi.com/c841025/v841025749/59048/Sd_sochWfv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650085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1025/v841025749/5901a/1YHl12Tuma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2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1025/v841025749/59050/GCL2bzsoaF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92905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p.userapi.com/c841025/v841025749/59039/c0668QTGLm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52"/>
            <a:ext cx="413449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5524/v845524364/50864/S69HLNbh-q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4738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5524/v845524364/50833/QRPGH4py_C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4738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846217/v846217544/1c08ac/0uIla-iWu4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119723" cy="364333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5524/v845524364/5083a/_mZeAGRxww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4738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5524/v845524364/50841/v9QkcLpZby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4738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5524/v845524364/50848/c7BPsWC8Rc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4738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845524/v845524364/5084f/xUDDudWksL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4738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845524/v845524364/50856/2Bef29Q0sz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4738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846217/v846217599/122a91/KRsu9JjePr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49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p.userapi.com/c846217/v846217599/122a9b/n1imQly3kz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786183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userapi.com/c846217/v846217599/122aaf/gn13NMUsINQ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378618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846217/v846217599/122ac3/-JpC-ZvzgQ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2905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6217/v846217599/122ab9/E_5y4o0Cjp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p.userapi.com/c846217/v846217599/122aa5/uflGHQJS8j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1" y="0"/>
            <a:ext cx="385762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846217/v846217599/122acd/-twhg0CDTBo.jpg"/>
          <p:cNvPicPr/>
          <p:nvPr/>
        </p:nvPicPr>
        <p:blipFill>
          <a:blip r:embed="rId2"/>
          <a:srcRect l="6032" t="4389" r="5495" b="7829"/>
          <a:stretch>
            <a:fillRect/>
          </a:stretch>
        </p:blipFill>
        <p:spPr bwMode="auto">
          <a:xfrm>
            <a:off x="0" y="0"/>
            <a:ext cx="4143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6217/v846217544/1c0904/uN-gxWiK-RI.jpg"/>
          <p:cNvPicPr/>
          <p:nvPr/>
        </p:nvPicPr>
        <p:blipFill>
          <a:blip r:embed="rId2"/>
          <a:srcRect l="12500" r="16015"/>
          <a:stretch>
            <a:fillRect/>
          </a:stretch>
        </p:blipFill>
        <p:spPr bwMode="auto">
          <a:xfrm>
            <a:off x="1" y="0"/>
            <a:ext cx="4143372" cy="32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p.userapi.com/c846217/v846217544/1c08fc/tW6ONGWbKa8.jpg"/>
          <p:cNvPicPr/>
          <p:nvPr/>
        </p:nvPicPr>
        <p:blipFill>
          <a:blip r:embed="rId3"/>
          <a:srcRect l="10156" r="14843"/>
          <a:stretch>
            <a:fillRect/>
          </a:stretch>
        </p:blipFill>
        <p:spPr bwMode="auto">
          <a:xfrm>
            <a:off x="4524311" y="3624739"/>
            <a:ext cx="4191093" cy="32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846217/v846217544/1c08f4/xSIbGZKf01E.jpg"/>
          <p:cNvPicPr/>
          <p:nvPr/>
        </p:nvPicPr>
        <p:blipFill>
          <a:blip r:embed="rId4"/>
          <a:srcRect l="12500" r="14843"/>
          <a:stretch>
            <a:fillRect/>
          </a:stretch>
        </p:blipFill>
        <p:spPr bwMode="auto">
          <a:xfrm>
            <a:off x="214282" y="3624739"/>
            <a:ext cx="4429156" cy="32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userapi.com/c846217/v846217544/1c091f/OL2QasebXPY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14290"/>
            <a:ext cx="328453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userapi.com/c846217/v846217544/1c0916/3QwUTsy3y5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71852"/>
            <a:ext cx="3332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userapi.com/c846217/v846217544/1c0928/j9W5w1bHmh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0"/>
            <a:ext cx="3236905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userapi.com/c846217/v846217544/1c0931/OvMUI-XyU5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335758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p.userapi.com/c846217/v846217544/1c093a/mjNJfgbDA6U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35719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6217/v846217544/1c090d/keqKo-jyyZ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4330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846217/v846217544/1c0943/tmj0DgZvZk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0"/>
            <a:ext cx="364333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userapi.com/c846217/v846217544/1c094c/ebOJNcTnvp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373538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userapi.com/c846217/v846217544/1c0955/N2X06UiaJ8k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429000"/>
            <a:ext cx="321471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6217/v846217544/1c095e/AUGv3gZ2NQ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5004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p.userapi.com/c846217/v846217544/1c0967/RsrkDHNvSm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14290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846217/v846217544/1c0970/TznlPiYBk7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14686"/>
            <a:ext cx="32861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userapi.com/c846217/v846217544/1c0979/05v9JmSx6_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357562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6217/v846217544/1c0982/dt5EZb8KIJ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p.userapi.com/c846217/v846217544/1c098b/4uwq3S9b3U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0"/>
            <a:ext cx="34290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846217/v846217544/1c0994/LGhpFJn5jvQ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357562"/>
            <a:ext cx="35004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userapi.com/c846217/v846217544/1c099d/azpwDm0FFeM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357562"/>
            <a:ext cx="328614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6217/v846217544/1c09a6/rTjFxXGrLp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p.userapi.com/c846217/v846217544/1c09af/Ma8Eel3zkx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0"/>
            <a:ext cx="350046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846217/v846217544/1c09b8/tANGq9TiWMk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34289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0</Words>
  <Application>Microsoft Office PowerPoint</Application>
  <PresentationFormat>Экран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8</cp:revision>
  <dcterms:created xsi:type="dcterms:W3CDTF">2019-03-15T14:48:05Z</dcterms:created>
  <dcterms:modified xsi:type="dcterms:W3CDTF">2019-03-16T04:33:57Z</dcterms:modified>
</cp:coreProperties>
</file>